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225" autoAdjust="0"/>
  </p:normalViewPr>
  <p:slideViewPr>
    <p:cSldViewPr snapToGrid="0">
      <p:cViewPr varScale="1">
        <p:scale>
          <a:sx n="57" d="100"/>
          <a:sy n="57" d="100"/>
        </p:scale>
        <p:origin x="101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FDFB8-7091-4CE2-8747-47816850C8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CC3597-FFD7-4AA0-B4FD-1E4017BC3A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065700-BA80-4277-BAA5-2A8A02FB6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574AC-F42B-47F7-B720-319633FF9B87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5D32A0-8B87-4D6C-8DB6-6D7B598D5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C00677-C60F-419A-9CF9-E118E874B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CD21-A23F-4514-9B11-430B22CD9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099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A6632-706B-428F-BA47-0D174F75C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A755AB-4C72-48D5-8ED2-D720C9DEE9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582A45-1EC3-4065-86FF-6E4280C7C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574AC-F42B-47F7-B720-319633FF9B87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B45A7E-EE75-4EE8-AA97-7EACF6A53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AB5B40-4908-493D-BD30-A1E1710D4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CD21-A23F-4514-9B11-430B22CD9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332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DEACCC-B3F5-4306-BA85-6F0833105B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CE7F99-E0EA-4027-ADC8-9B43A84D94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747A5C-E683-4E8B-B9D6-1E95D1BE8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574AC-F42B-47F7-B720-319633FF9B87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E1F05E-04C3-4E17-90E0-FF5AB4DC5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9D99F4-A2AA-48BF-8310-A4EF00651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CD21-A23F-4514-9B11-430B22CD9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823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074D6-5FAF-482E-B763-E3F122A05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1126D-BC85-4403-8B3C-F62C1F12A3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EA07B1-88C0-4833-909A-17BAF6BE9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574AC-F42B-47F7-B720-319633FF9B87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31CE64-CFB7-49D6-9F8F-724B02826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DFDB9-DDC6-4975-AB3F-D9C101829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CD21-A23F-4514-9B11-430B22CD9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837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E1546-6ED8-4869-8182-3F8FFF74C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B7E120-66DD-4F46-AF46-7268AA5A32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AA76C3-0130-41BE-B835-FF853800E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574AC-F42B-47F7-B720-319633FF9B87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F309B6-B134-41B5-8BA8-9B66C4A3B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BA6E8-7ADA-4A4E-B240-F570BF952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CD21-A23F-4514-9B11-430B22CD9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36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101FC-2F93-430C-B33A-5519D1D5C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93690-7A24-4AC1-98AE-5C48C380B7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BA8A05-16C7-4ED3-B3C0-8EC1BC72B2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2CC57F-3BCD-4648-831A-5FB2A3C23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574AC-F42B-47F7-B720-319633FF9B87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E126A0-9809-4541-8705-346DC7696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94041F-CB2E-4FBC-AFAF-2E5BBC2DE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CD21-A23F-4514-9B11-430B22CD9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36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0A846-0DC4-4DC4-B6D0-C63C2B272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7C3AE0-B1C9-4242-8007-662EAE53D7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E2AF15-0C2E-4E86-A851-943275F142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99C340-4B16-4E93-A4A0-C7F0252E9B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B45CBD-CBE0-4815-B59F-ECC7516B97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E7639D-91EE-4CD7-B145-BB73B69FF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574AC-F42B-47F7-B720-319633FF9B87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E80757-48A5-4C63-8BBE-7A159B698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6CA527-6A85-4229-B911-FDBC95C3E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CD21-A23F-4514-9B11-430B22CD9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673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9A880-B4F7-46AE-B1BD-DF4575918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735A60-3ECC-4663-AD2B-A3E93E62B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574AC-F42B-47F7-B720-319633FF9B87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7C94E2-528D-446D-A374-E6116034D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A8281C-9312-4678-9EE4-81473D46D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CD21-A23F-4514-9B11-430B22CD9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267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7A8BB8-2AE7-4993-A594-A4642820A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574AC-F42B-47F7-B720-319633FF9B87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38586C-A6DD-4C4F-A64A-75B684150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98F2CD-EA96-4044-8438-3BDFFEF89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CD21-A23F-4514-9B11-430B22CD9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584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DBC4F-867A-4205-ADEB-5485AE0E7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4AEBF-E697-47D7-A0B7-C2DBA0999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D8AF3D-B0AB-4290-B472-2CF6044DD9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7188D2-59C6-4D4A-BFAE-B4ED6F79A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574AC-F42B-47F7-B720-319633FF9B87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DFBAE8-19B8-40DB-8DA2-1EC66A3A0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134458-D18D-43A7-AA6E-670487890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CD21-A23F-4514-9B11-430B22CD9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360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2E49A-7711-489B-BB59-28C75ABCE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B37881-A0CD-4B7C-B49E-635ABFDB10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D7F484-398E-4D6F-9A79-8891AAAF95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4D7CDE-8876-4A45-90A2-FC1253225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574AC-F42B-47F7-B720-319633FF9B87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817C87-F00B-44AE-8504-B21068328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94FB0D-226C-47DC-B87A-FAFAF9D17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CD21-A23F-4514-9B11-430B22CD9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066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7F9D8B-2F2A-45E7-A621-043DC99D8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AA292E-D38B-4BF6-9824-9BD3F64D07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4F035C-B492-4D09-BEBB-5BFCA2A8A0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574AC-F42B-47F7-B720-319633FF9B87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BB4B3D-0AA7-40E3-B766-BC9D84846A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0A7D15-EA84-422D-BD4D-0E7FD19B25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CCD21-A23F-4514-9B11-430B22CD9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836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DF7B2-CFB1-4B00-80E2-1DC0BD983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Emeritus Application Profile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C207A-C181-47B4-88E8-540F4152A1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055" y="1804604"/>
            <a:ext cx="10515600" cy="4351338"/>
          </a:xfrm>
        </p:spPr>
        <p:txBody>
          <a:bodyPr>
            <a:normAutofit/>
          </a:bodyPr>
          <a:lstStyle/>
          <a:p>
            <a:r>
              <a:rPr lang="en-US" sz="4800" dirty="0"/>
              <a:t>Mr. Lee A. Jeffrey</a:t>
            </a:r>
          </a:p>
          <a:p>
            <a:r>
              <a:rPr lang="en-US" sz="4800" dirty="0"/>
              <a:t>Little Rock </a:t>
            </a:r>
            <a:r>
              <a:rPr lang="en-US" sz="4800" dirty="0" err="1"/>
              <a:t>Produffers</a:t>
            </a:r>
            <a:r>
              <a:rPr lang="en-US" sz="4800" dirty="0"/>
              <a:t> Southwest Emeritus</a:t>
            </a:r>
          </a:p>
          <a:p>
            <a:r>
              <a:rPr lang="en-US" sz="4800" dirty="0"/>
              <a:t>September 2020</a:t>
            </a:r>
          </a:p>
        </p:txBody>
      </p:sp>
    </p:spTree>
    <p:extLst>
      <p:ext uri="{BB962C8B-B14F-4D97-AF65-F5344CB8AC3E}">
        <p14:creationId xmlns:p14="http://schemas.microsoft.com/office/powerpoint/2010/main" val="2754594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C812A-6EB5-4194-A951-24B2E908B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-1963738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F189E3EC-F701-4535-A4E8-FA0BCD3930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033" y="0"/>
            <a:ext cx="8757933" cy="7198803"/>
          </a:xfrm>
        </p:spPr>
      </p:pic>
    </p:spTree>
    <p:extLst>
      <p:ext uri="{BB962C8B-B14F-4D97-AF65-F5344CB8AC3E}">
        <p14:creationId xmlns:p14="http://schemas.microsoft.com/office/powerpoint/2010/main" val="1729047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5328E26B-DFE5-413E-9F51-EBEA7C4C31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110" y="0"/>
            <a:ext cx="5757779" cy="698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809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F13A3D48-CECA-466C-876D-15E7F05389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" t="6092" b="2382"/>
          <a:stretch/>
        </p:blipFill>
        <p:spPr>
          <a:xfrm>
            <a:off x="1475566" y="115614"/>
            <a:ext cx="9139881" cy="665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43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BC32985E-D549-40A7-B16F-91312302E7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8"/>
          <a:stretch/>
        </p:blipFill>
        <p:spPr>
          <a:xfrm>
            <a:off x="3964676" y="189186"/>
            <a:ext cx="4262647" cy="6668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566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9310C08-5B1A-49BB-BD78-CA9F60811BF4}"/>
              </a:ext>
            </a:extLst>
          </p:cNvPr>
          <p:cNvSpPr txBox="1"/>
          <p:nvPr/>
        </p:nvSpPr>
        <p:spPr>
          <a:xfrm>
            <a:off x="422427" y="992459"/>
            <a:ext cx="11347145" cy="378565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4800" dirty="0"/>
              <a:t>I  Mr. Lee A. Jeffrey want to thank </a:t>
            </a:r>
          </a:p>
          <a:p>
            <a:r>
              <a:rPr lang="en-US" sz="4800" dirty="0" err="1"/>
              <a:t>ProDuffers</a:t>
            </a:r>
            <a:r>
              <a:rPr lang="en-US" sz="4800" dirty="0"/>
              <a:t> USA  for accepting my application</a:t>
            </a:r>
          </a:p>
          <a:p>
            <a:r>
              <a:rPr lang="en-US" sz="4800" dirty="0"/>
              <a:t>For Emeritus Status.</a:t>
            </a:r>
          </a:p>
          <a:p>
            <a:endParaRPr lang="en-US" sz="4800" dirty="0"/>
          </a:p>
          <a:p>
            <a:r>
              <a:rPr lang="en-US" sz="4800" dirty="0"/>
              <a:t>Thanks Again</a:t>
            </a:r>
          </a:p>
        </p:txBody>
      </p:sp>
    </p:spTree>
    <p:extLst>
      <p:ext uri="{BB962C8B-B14F-4D97-AF65-F5344CB8AC3E}">
        <p14:creationId xmlns:p14="http://schemas.microsoft.com/office/powerpoint/2010/main" val="17601360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2316</TotalTime>
  <Words>38</Words>
  <Application>Microsoft Office PowerPoint</Application>
  <PresentationFormat>Widescreen</PresentationFormat>
  <Paragraphs>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Emeritus Application Profile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Dorothy Phillips</dc:creator>
  <cp:lastModifiedBy>Dorothy Phillips</cp:lastModifiedBy>
  <cp:revision>31</cp:revision>
  <dcterms:created xsi:type="dcterms:W3CDTF">2020-09-02T17:43:26Z</dcterms:created>
  <dcterms:modified xsi:type="dcterms:W3CDTF">2020-09-10T15:03:51Z</dcterms:modified>
</cp:coreProperties>
</file>